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5113000" cy="21374100"/>
  <p:notesSz cx="6858000" cy="9144000"/>
  <p:embeddedFontLst>
    <p:embeddedFont>
      <p:font typeface="Anton" pitchFamily="2" charset="0"/>
      <p:regular r:id="rId4"/>
    </p:embeddedFont>
    <p:embeddedFont>
      <p:font typeface="DM Sans" pitchFamily="2" charset="0"/>
      <p:regular r:id="rId5"/>
    </p:embeddedFont>
    <p:embeddedFont>
      <p:font typeface="The Seasons" panose="020B0604020202020204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53FE86-4E32-4DCB-8D06-FC775237D53F}" v="9" dt="2025-05-15T07:19:30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24" d="100"/>
          <a:sy n="24" d="100"/>
        </p:scale>
        <p:origin x="205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microsoft.com/office/2016/11/relationships/changesInfo" Target="changesInfos/changesInfo1.xml"/><Relationship Id="rId5" Type="http://schemas.openxmlformats.org/officeDocument/2006/relationships/font" Target="fonts/font2.fntdata"/><Relationship Id="rId10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ong Rui Lee" userId="3fba6cd0b88313e3" providerId="LiveId" clId="{B753FE86-4E32-4DCB-8D06-FC775237D53F}"/>
    <pc:docChg chg="custSel modSld">
      <pc:chgData name="Zhong Rui Lee" userId="3fba6cd0b88313e3" providerId="LiveId" clId="{B753FE86-4E32-4DCB-8D06-FC775237D53F}" dt="2025-05-15T07:19:30.820" v="14"/>
      <pc:docMkLst>
        <pc:docMk/>
      </pc:docMkLst>
      <pc:sldChg chg="addSp delSp modSp mod modTransition delAnim modAnim">
        <pc:chgData name="Zhong Rui Lee" userId="3fba6cd0b88313e3" providerId="LiveId" clId="{B753FE86-4E32-4DCB-8D06-FC775237D53F}" dt="2025-05-15T07:19:30.820" v="14"/>
        <pc:sldMkLst>
          <pc:docMk/>
          <pc:sldMk cId="0" sldId="256"/>
        </pc:sldMkLst>
        <pc:picChg chg="add del mod">
          <ac:chgData name="Zhong Rui Lee" userId="3fba6cd0b88313e3" providerId="LiveId" clId="{B753FE86-4E32-4DCB-8D06-FC775237D53F}" dt="2025-05-15T07:13:49.098" v="2" actId="478"/>
          <ac:picMkLst>
            <pc:docMk/>
            <pc:sldMk cId="0" sldId="256"/>
            <ac:picMk id="42" creationId="{3B082624-3641-CEF7-46A1-8878FA69DA62}"/>
          </ac:picMkLst>
        </pc:picChg>
        <pc:picChg chg="add del mod">
          <ac:chgData name="Zhong Rui Lee" userId="3fba6cd0b88313e3" providerId="LiveId" clId="{B753FE86-4E32-4DCB-8D06-FC775237D53F}" dt="2025-05-15T07:14:09.269" v="5"/>
          <ac:picMkLst>
            <pc:docMk/>
            <pc:sldMk cId="0" sldId="256"/>
            <ac:picMk id="43" creationId="{ADAE2CFC-496C-6F84-A33E-1C8C886C45C5}"/>
          </ac:picMkLst>
        </pc:picChg>
        <pc:picChg chg="add del mod">
          <ac:chgData name="Zhong Rui Lee" userId="3fba6cd0b88313e3" providerId="LiveId" clId="{B753FE86-4E32-4DCB-8D06-FC775237D53F}" dt="2025-05-15T07:15:45.765" v="7"/>
          <ac:picMkLst>
            <pc:docMk/>
            <pc:sldMk cId="0" sldId="256"/>
            <ac:picMk id="44" creationId="{A6E05AC7-F9FC-1D04-6E42-FBEB4CD2444F}"/>
          </ac:picMkLst>
        </pc:picChg>
        <pc:picChg chg="add del mod ord">
          <ac:chgData name="Zhong Rui Lee" userId="3fba6cd0b88313e3" providerId="LiveId" clId="{B753FE86-4E32-4DCB-8D06-FC775237D53F}" dt="2025-05-15T07:15:51.128" v="8"/>
          <ac:picMkLst>
            <pc:docMk/>
            <pc:sldMk cId="0" sldId="256"/>
            <ac:picMk id="51" creationId="{106403EF-ADB4-82DC-998D-3D9AC9F27CB1}"/>
          </ac:picMkLst>
        </pc:picChg>
        <pc:picChg chg="add del mod">
          <ac:chgData name="Zhong Rui Lee" userId="3fba6cd0b88313e3" providerId="LiveId" clId="{B753FE86-4E32-4DCB-8D06-FC775237D53F}" dt="2025-05-15T07:16:09.760" v="10"/>
          <ac:picMkLst>
            <pc:docMk/>
            <pc:sldMk cId="0" sldId="256"/>
            <ac:picMk id="52" creationId="{6985FB85-7DFC-C0C4-BA91-4C9C8541A260}"/>
          </ac:picMkLst>
        </pc:picChg>
        <pc:picChg chg="add del mod ord">
          <ac:chgData name="Zhong Rui Lee" userId="3fba6cd0b88313e3" providerId="LiveId" clId="{B753FE86-4E32-4DCB-8D06-FC775237D53F}" dt="2025-05-15T07:16:29.136" v="11"/>
          <ac:picMkLst>
            <pc:docMk/>
            <pc:sldMk cId="0" sldId="256"/>
            <ac:picMk id="55" creationId="{469E06A1-33E7-8309-3EAD-C2F0944EFDCF}"/>
          </ac:picMkLst>
        </pc:picChg>
        <pc:picChg chg="add del mod">
          <ac:chgData name="Zhong Rui Lee" userId="3fba6cd0b88313e3" providerId="LiveId" clId="{B753FE86-4E32-4DCB-8D06-FC775237D53F}" dt="2025-05-15T07:18:51.900" v="13"/>
          <ac:picMkLst>
            <pc:docMk/>
            <pc:sldMk cId="0" sldId="256"/>
            <ac:picMk id="56" creationId="{E8897387-419B-5DB4-68D6-1AA8F7F7D61B}"/>
          </ac:picMkLst>
        </pc:picChg>
        <pc:picChg chg="add del mod ord">
          <ac:chgData name="Zhong Rui Lee" userId="3fba6cd0b88313e3" providerId="LiveId" clId="{B753FE86-4E32-4DCB-8D06-FC775237D53F}" dt="2025-05-15T07:19:30.820" v="14"/>
          <ac:picMkLst>
            <pc:docMk/>
            <pc:sldMk cId="0" sldId="256"/>
            <ac:picMk id="59" creationId="{E9233A49-A568-4A92-F37D-987C3BDF7552}"/>
          </ac:picMkLst>
        </pc:picChg>
        <pc:picChg chg="add mod">
          <ac:chgData name="Zhong Rui Lee" userId="3fba6cd0b88313e3" providerId="LiveId" clId="{B753FE86-4E32-4DCB-8D06-FC775237D53F}" dt="2025-05-15T07:19:30.820" v="14"/>
          <ac:picMkLst>
            <pc:docMk/>
            <pc:sldMk cId="0" sldId="256"/>
            <ac:picMk id="60" creationId="{33E55D3B-CFF6-C7BE-DCCF-CA79360810F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3E3064-24A5-42B3-90CF-186BE1ACE5E3}" type="datetimeFigureOut">
              <a:rPr lang="en-SG" smtClean="0"/>
              <a:t>15/5/2025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77F46-7FBF-44FE-9467-5499D40C30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9303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77F46-7FBF-44FE-9467-5499D40C30F6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48971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audio" Target="../media/media1.m4a"/><Relationship Id="rId16" Type="http://schemas.openxmlformats.org/officeDocument/2006/relationships/image" Target="../media/image12.png"/><Relationship Id="rId1" Type="http://schemas.microsoft.com/office/2007/relationships/media" Target="../media/media1.m4a"/><Relationship Id="rId6" Type="http://schemas.openxmlformats.org/officeDocument/2006/relationships/image" Target="../media/image2.svg"/><Relationship Id="rId11" Type="http://schemas.openxmlformats.org/officeDocument/2006/relationships/image" Target="../media/image7.png"/><Relationship Id="rId5" Type="http://schemas.openxmlformats.org/officeDocument/2006/relationships/image" Target="../media/image1.png"/><Relationship Id="rId15" Type="http://schemas.openxmlformats.org/officeDocument/2006/relationships/image" Target="../media/image11.png"/><Relationship Id="rId10" Type="http://schemas.openxmlformats.org/officeDocument/2006/relationships/image" Target="../media/image6.sv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30676" y="8344728"/>
            <a:ext cx="14058648" cy="2940709"/>
            <a:chOff x="0" y="0"/>
            <a:chExt cx="2519151" cy="526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19151" cy="526942"/>
            </a:xfrm>
            <a:custGeom>
              <a:avLst/>
              <a:gdLst/>
              <a:ahLst/>
              <a:cxnLst/>
              <a:rect l="l" t="t" r="r" b="b"/>
              <a:pathLst>
                <a:path w="2519151" h="526942">
                  <a:moveTo>
                    <a:pt x="0" y="0"/>
                  </a:moveTo>
                  <a:lnTo>
                    <a:pt x="2519151" y="0"/>
                  </a:lnTo>
                  <a:lnTo>
                    <a:pt x="2519151" y="526942"/>
                  </a:lnTo>
                  <a:lnTo>
                    <a:pt x="0" y="526942"/>
                  </a:lnTo>
                  <a:close/>
                </a:path>
              </a:pathLst>
            </a:custGeom>
            <a:solidFill>
              <a:srgbClr val="FDE7A3"/>
            </a:solidFill>
          </p:spPr>
          <p:txBody>
            <a:bodyPr/>
            <a:lstStyle/>
            <a:p>
              <a:endParaRPr lang="en-SG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2519151" cy="517417"/>
            </a:xfrm>
            <a:prstGeom prst="rect">
              <a:avLst/>
            </a:prstGeom>
          </p:spPr>
          <p:txBody>
            <a:bodyPr lIns="46667" tIns="46667" rIns="46667" bIns="46667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30676" y="4505944"/>
            <a:ext cx="14058648" cy="3458825"/>
            <a:chOff x="0" y="0"/>
            <a:chExt cx="2519151" cy="6197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519151" cy="619782"/>
            </a:xfrm>
            <a:custGeom>
              <a:avLst/>
              <a:gdLst/>
              <a:ahLst/>
              <a:cxnLst/>
              <a:rect l="l" t="t" r="r" b="b"/>
              <a:pathLst>
                <a:path w="2519151" h="619782">
                  <a:moveTo>
                    <a:pt x="0" y="0"/>
                  </a:moveTo>
                  <a:lnTo>
                    <a:pt x="2519151" y="0"/>
                  </a:lnTo>
                  <a:lnTo>
                    <a:pt x="2519151" y="619782"/>
                  </a:lnTo>
                  <a:lnTo>
                    <a:pt x="0" y="619782"/>
                  </a:lnTo>
                  <a:close/>
                </a:path>
              </a:pathLst>
            </a:custGeom>
            <a:solidFill>
              <a:srgbClr val="FDE7A3"/>
            </a:solidFill>
          </p:spPr>
          <p:txBody>
            <a:bodyPr/>
            <a:lstStyle/>
            <a:p>
              <a:endParaRPr lang="en-SG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2519151" cy="610257"/>
            </a:xfrm>
            <a:prstGeom prst="rect">
              <a:avLst/>
            </a:prstGeom>
          </p:spPr>
          <p:txBody>
            <a:bodyPr lIns="46667" tIns="46667" rIns="46667" bIns="46667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32049" y="8572712"/>
            <a:ext cx="4055214" cy="2484740"/>
          </a:xfrm>
          <a:custGeom>
            <a:avLst/>
            <a:gdLst/>
            <a:ahLst/>
            <a:cxnLst/>
            <a:rect l="l" t="t" r="r" b="b"/>
            <a:pathLst>
              <a:path w="4055214" h="2484740">
                <a:moveTo>
                  <a:pt x="0" y="0"/>
                </a:moveTo>
                <a:lnTo>
                  <a:pt x="4055214" y="0"/>
                </a:lnTo>
                <a:lnTo>
                  <a:pt x="4055214" y="2484740"/>
                </a:lnTo>
                <a:lnTo>
                  <a:pt x="0" y="24847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9" name="Group 9"/>
          <p:cNvGrpSpPr/>
          <p:nvPr/>
        </p:nvGrpSpPr>
        <p:grpSpPr>
          <a:xfrm>
            <a:off x="530676" y="11661687"/>
            <a:ext cx="6769562" cy="7980272"/>
            <a:chOff x="0" y="0"/>
            <a:chExt cx="1213029" cy="14299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13029" cy="1429975"/>
            </a:xfrm>
            <a:custGeom>
              <a:avLst/>
              <a:gdLst/>
              <a:ahLst/>
              <a:cxnLst/>
              <a:rect l="l" t="t" r="r" b="b"/>
              <a:pathLst>
                <a:path w="1213029" h="1429975">
                  <a:moveTo>
                    <a:pt x="0" y="0"/>
                  </a:moveTo>
                  <a:lnTo>
                    <a:pt x="1213029" y="0"/>
                  </a:lnTo>
                  <a:lnTo>
                    <a:pt x="1213029" y="1429975"/>
                  </a:lnTo>
                  <a:lnTo>
                    <a:pt x="0" y="1429975"/>
                  </a:lnTo>
                  <a:close/>
                </a:path>
              </a:pathLst>
            </a:custGeom>
            <a:solidFill>
              <a:srgbClr val="FDE7A3"/>
            </a:solidFill>
          </p:spPr>
          <p:txBody>
            <a:bodyPr/>
            <a:lstStyle/>
            <a:p>
              <a:endParaRPr lang="en-SG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525"/>
              <a:ext cx="1213029" cy="1420450"/>
            </a:xfrm>
            <a:prstGeom prst="rect">
              <a:avLst/>
            </a:prstGeom>
          </p:spPr>
          <p:txBody>
            <a:bodyPr lIns="46667" tIns="46667" rIns="46667" bIns="46667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1441173" y="4997945"/>
            <a:ext cx="2739077" cy="2769288"/>
          </a:xfrm>
          <a:custGeom>
            <a:avLst/>
            <a:gdLst/>
            <a:ahLst/>
            <a:cxnLst/>
            <a:rect l="l" t="t" r="r" b="b"/>
            <a:pathLst>
              <a:path w="2739077" h="2769288">
                <a:moveTo>
                  <a:pt x="0" y="0"/>
                </a:moveTo>
                <a:lnTo>
                  <a:pt x="2739078" y="0"/>
                </a:lnTo>
                <a:lnTo>
                  <a:pt x="2739078" y="2769288"/>
                </a:lnTo>
                <a:lnTo>
                  <a:pt x="0" y="276928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13" name="Group 13"/>
          <p:cNvGrpSpPr/>
          <p:nvPr/>
        </p:nvGrpSpPr>
        <p:grpSpPr>
          <a:xfrm>
            <a:off x="0" y="145459"/>
            <a:ext cx="16086603" cy="3979485"/>
            <a:chOff x="0" y="0"/>
            <a:chExt cx="2882538" cy="71307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882538" cy="713079"/>
            </a:xfrm>
            <a:custGeom>
              <a:avLst/>
              <a:gdLst/>
              <a:ahLst/>
              <a:cxnLst/>
              <a:rect l="l" t="t" r="r" b="b"/>
              <a:pathLst>
                <a:path w="2882538" h="713079">
                  <a:moveTo>
                    <a:pt x="0" y="0"/>
                  </a:moveTo>
                  <a:lnTo>
                    <a:pt x="2882538" y="0"/>
                  </a:lnTo>
                  <a:lnTo>
                    <a:pt x="2882538" y="713079"/>
                  </a:lnTo>
                  <a:lnTo>
                    <a:pt x="0" y="713079"/>
                  </a:lnTo>
                  <a:close/>
                </a:path>
              </a:pathLst>
            </a:custGeom>
            <a:solidFill>
              <a:srgbClr val="2F72B1"/>
            </a:solidFill>
          </p:spPr>
          <p:txBody>
            <a:bodyPr/>
            <a:lstStyle/>
            <a:p>
              <a:endParaRPr lang="en-SG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525"/>
              <a:ext cx="2882538" cy="703554"/>
            </a:xfrm>
            <a:prstGeom prst="rect">
              <a:avLst/>
            </a:prstGeom>
          </p:spPr>
          <p:txBody>
            <a:bodyPr lIns="46667" tIns="46667" rIns="46667" bIns="46667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7711811" y="11661687"/>
            <a:ext cx="6877513" cy="7980272"/>
            <a:chOff x="0" y="0"/>
            <a:chExt cx="1232373" cy="142997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32373" cy="1429975"/>
            </a:xfrm>
            <a:custGeom>
              <a:avLst/>
              <a:gdLst/>
              <a:ahLst/>
              <a:cxnLst/>
              <a:rect l="l" t="t" r="r" b="b"/>
              <a:pathLst>
                <a:path w="1232373" h="1429975">
                  <a:moveTo>
                    <a:pt x="0" y="0"/>
                  </a:moveTo>
                  <a:lnTo>
                    <a:pt x="1232373" y="0"/>
                  </a:lnTo>
                  <a:lnTo>
                    <a:pt x="1232373" y="1429975"/>
                  </a:lnTo>
                  <a:lnTo>
                    <a:pt x="0" y="1429975"/>
                  </a:lnTo>
                  <a:close/>
                </a:path>
              </a:pathLst>
            </a:custGeom>
            <a:solidFill>
              <a:srgbClr val="FDE7A3"/>
            </a:solidFill>
          </p:spPr>
          <p:txBody>
            <a:bodyPr/>
            <a:lstStyle/>
            <a:p>
              <a:endParaRPr lang="en-SG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9525"/>
              <a:ext cx="1232373" cy="1420450"/>
            </a:xfrm>
            <a:prstGeom prst="rect">
              <a:avLst/>
            </a:prstGeom>
          </p:spPr>
          <p:txBody>
            <a:bodyPr lIns="46667" tIns="46667" rIns="46667" bIns="46667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2556618" y="18049046"/>
            <a:ext cx="1551632" cy="1311835"/>
          </a:xfrm>
          <a:custGeom>
            <a:avLst/>
            <a:gdLst/>
            <a:ahLst/>
            <a:cxnLst/>
            <a:rect l="l" t="t" r="r" b="b"/>
            <a:pathLst>
              <a:path w="1551632" h="1311835">
                <a:moveTo>
                  <a:pt x="0" y="0"/>
                </a:moveTo>
                <a:lnTo>
                  <a:pt x="1551633" y="0"/>
                </a:lnTo>
                <a:lnTo>
                  <a:pt x="1551633" y="1311835"/>
                </a:lnTo>
                <a:lnTo>
                  <a:pt x="0" y="131183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SG"/>
          </a:p>
        </p:txBody>
      </p:sp>
      <p:sp>
        <p:nvSpPr>
          <p:cNvPr id="20" name="Freeform 20"/>
          <p:cNvSpPr/>
          <p:nvPr/>
        </p:nvSpPr>
        <p:spPr>
          <a:xfrm>
            <a:off x="1727393" y="18489989"/>
            <a:ext cx="4425363" cy="1151969"/>
          </a:xfrm>
          <a:custGeom>
            <a:avLst/>
            <a:gdLst/>
            <a:ahLst/>
            <a:cxnLst/>
            <a:rect l="l" t="t" r="r" b="b"/>
            <a:pathLst>
              <a:path w="4425363" h="1151969">
                <a:moveTo>
                  <a:pt x="0" y="0"/>
                </a:moveTo>
                <a:lnTo>
                  <a:pt x="4425364" y="0"/>
                </a:lnTo>
                <a:lnTo>
                  <a:pt x="4425364" y="1151969"/>
                </a:lnTo>
                <a:lnTo>
                  <a:pt x="0" y="11519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66881" b="-292811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21" name="Group 21"/>
          <p:cNvGrpSpPr/>
          <p:nvPr/>
        </p:nvGrpSpPr>
        <p:grpSpPr>
          <a:xfrm>
            <a:off x="-477825" y="20061958"/>
            <a:ext cx="16086603" cy="1188059"/>
            <a:chOff x="0" y="0"/>
            <a:chExt cx="2882538" cy="21288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882538" cy="212887"/>
            </a:xfrm>
            <a:custGeom>
              <a:avLst/>
              <a:gdLst/>
              <a:ahLst/>
              <a:cxnLst/>
              <a:rect l="l" t="t" r="r" b="b"/>
              <a:pathLst>
                <a:path w="2882538" h="212887">
                  <a:moveTo>
                    <a:pt x="0" y="0"/>
                  </a:moveTo>
                  <a:lnTo>
                    <a:pt x="2882538" y="0"/>
                  </a:lnTo>
                  <a:lnTo>
                    <a:pt x="2882538" y="212887"/>
                  </a:lnTo>
                  <a:lnTo>
                    <a:pt x="0" y="212887"/>
                  </a:lnTo>
                  <a:close/>
                </a:path>
              </a:pathLst>
            </a:custGeom>
            <a:solidFill>
              <a:srgbClr val="2F72B1"/>
            </a:solidFill>
          </p:spPr>
          <p:txBody>
            <a:bodyPr/>
            <a:lstStyle/>
            <a:p>
              <a:endParaRPr lang="en-SG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9525"/>
              <a:ext cx="2882538" cy="203362"/>
            </a:xfrm>
            <a:prstGeom prst="rect">
              <a:avLst/>
            </a:prstGeom>
          </p:spPr>
          <p:txBody>
            <a:bodyPr lIns="46667" tIns="46667" rIns="46667" bIns="46667" rtlCol="0" anchor="ctr"/>
            <a:lstStyle/>
            <a:p>
              <a:pPr algn="ctr">
                <a:lnSpc>
                  <a:spcPts val="3252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9940293" y="13152770"/>
            <a:ext cx="1043999" cy="1043999"/>
          </a:xfrm>
          <a:custGeom>
            <a:avLst/>
            <a:gdLst/>
            <a:ahLst/>
            <a:cxnLst/>
            <a:rect l="l" t="t" r="r" b="b"/>
            <a:pathLst>
              <a:path w="1043999" h="1043999">
                <a:moveTo>
                  <a:pt x="0" y="0"/>
                </a:moveTo>
                <a:lnTo>
                  <a:pt x="1043999" y="0"/>
                </a:lnTo>
                <a:lnTo>
                  <a:pt x="1043999" y="1044000"/>
                </a:lnTo>
                <a:lnTo>
                  <a:pt x="0" y="104400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SG"/>
          </a:p>
        </p:txBody>
      </p:sp>
      <p:sp>
        <p:nvSpPr>
          <p:cNvPr id="25" name="Freeform 25"/>
          <p:cNvSpPr/>
          <p:nvPr/>
        </p:nvSpPr>
        <p:spPr>
          <a:xfrm>
            <a:off x="11278969" y="13110977"/>
            <a:ext cx="999851" cy="1127585"/>
          </a:xfrm>
          <a:custGeom>
            <a:avLst/>
            <a:gdLst/>
            <a:ahLst/>
            <a:cxnLst/>
            <a:rect l="l" t="t" r="r" b="b"/>
            <a:pathLst>
              <a:path w="999851" h="1127585">
                <a:moveTo>
                  <a:pt x="0" y="0"/>
                </a:moveTo>
                <a:lnTo>
                  <a:pt x="999850" y="0"/>
                </a:lnTo>
                <a:lnTo>
                  <a:pt x="999850" y="1127586"/>
                </a:lnTo>
                <a:lnTo>
                  <a:pt x="0" y="112758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SG"/>
          </a:p>
        </p:txBody>
      </p:sp>
      <p:sp>
        <p:nvSpPr>
          <p:cNvPr id="26" name="Freeform 26"/>
          <p:cNvSpPr/>
          <p:nvPr/>
        </p:nvSpPr>
        <p:spPr>
          <a:xfrm>
            <a:off x="12574094" y="13069185"/>
            <a:ext cx="1224292" cy="1262157"/>
          </a:xfrm>
          <a:custGeom>
            <a:avLst/>
            <a:gdLst/>
            <a:ahLst/>
            <a:cxnLst/>
            <a:rect l="l" t="t" r="r" b="b"/>
            <a:pathLst>
              <a:path w="1224292" h="1262157">
                <a:moveTo>
                  <a:pt x="0" y="0"/>
                </a:moveTo>
                <a:lnTo>
                  <a:pt x="1224292" y="0"/>
                </a:lnTo>
                <a:lnTo>
                  <a:pt x="1224292" y="1262156"/>
                </a:lnTo>
                <a:lnTo>
                  <a:pt x="0" y="126215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en-SG"/>
          </a:p>
        </p:txBody>
      </p:sp>
      <p:sp>
        <p:nvSpPr>
          <p:cNvPr id="27" name="Freeform 27"/>
          <p:cNvSpPr/>
          <p:nvPr/>
        </p:nvSpPr>
        <p:spPr>
          <a:xfrm>
            <a:off x="8577742" y="13182263"/>
            <a:ext cx="1067276" cy="1014507"/>
          </a:xfrm>
          <a:custGeom>
            <a:avLst/>
            <a:gdLst/>
            <a:ahLst/>
            <a:cxnLst/>
            <a:rect l="l" t="t" r="r" b="b"/>
            <a:pathLst>
              <a:path w="1067276" h="1014507">
                <a:moveTo>
                  <a:pt x="0" y="0"/>
                </a:moveTo>
                <a:lnTo>
                  <a:pt x="1067276" y="0"/>
                </a:lnTo>
                <a:lnTo>
                  <a:pt x="1067276" y="1014507"/>
                </a:lnTo>
                <a:lnTo>
                  <a:pt x="0" y="1014507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b="-5201"/>
            </a:stretch>
          </a:blipFill>
        </p:spPr>
        <p:txBody>
          <a:bodyPr/>
          <a:lstStyle/>
          <a:p>
            <a:endParaRPr lang="en-SG"/>
          </a:p>
        </p:txBody>
      </p:sp>
      <p:sp>
        <p:nvSpPr>
          <p:cNvPr id="28" name="Freeform 28"/>
          <p:cNvSpPr/>
          <p:nvPr/>
        </p:nvSpPr>
        <p:spPr>
          <a:xfrm>
            <a:off x="3806128" y="-2021424"/>
            <a:ext cx="6682852" cy="6682852"/>
          </a:xfrm>
          <a:custGeom>
            <a:avLst/>
            <a:gdLst/>
            <a:ahLst/>
            <a:cxnLst/>
            <a:rect l="l" t="t" r="r" b="b"/>
            <a:pathLst>
              <a:path w="6682852" h="6682852">
                <a:moveTo>
                  <a:pt x="0" y="0"/>
                </a:moveTo>
                <a:lnTo>
                  <a:pt x="6682853" y="0"/>
                </a:lnTo>
                <a:lnTo>
                  <a:pt x="6682853" y="6682852"/>
                </a:lnTo>
                <a:lnTo>
                  <a:pt x="0" y="6682852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</p:spPr>
        <p:txBody>
          <a:bodyPr/>
          <a:lstStyle/>
          <a:p>
            <a:endParaRPr lang="en-SG"/>
          </a:p>
        </p:txBody>
      </p:sp>
      <p:sp>
        <p:nvSpPr>
          <p:cNvPr id="29" name="TextBox 29"/>
          <p:cNvSpPr txBox="1"/>
          <p:nvPr/>
        </p:nvSpPr>
        <p:spPr>
          <a:xfrm>
            <a:off x="1512000" y="13021560"/>
            <a:ext cx="4588257" cy="4877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5012" lvl="1" indent="-297506" algn="l">
              <a:lnSpc>
                <a:spcPts val="3858"/>
              </a:lnSpc>
              <a:buFont typeface="Arial"/>
              <a:buChar char="•"/>
            </a:pPr>
            <a:r>
              <a:rPr lang="en-US" sz="2755">
                <a:solidFill>
                  <a:srgbClr val="2F72B1"/>
                </a:solidFill>
                <a:latin typeface="DM Sans"/>
                <a:ea typeface="DM Sans"/>
                <a:cs typeface="DM Sans"/>
                <a:sym typeface="DM Sans"/>
              </a:rPr>
              <a:t>Centralized forum for students to post </a:t>
            </a:r>
          </a:p>
          <a:p>
            <a:pPr marL="595012" lvl="1" indent="-297506" algn="l">
              <a:lnSpc>
                <a:spcPts val="3858"/>
              </a:lnSpc>
              <a:buFont typeface="Arial"/>
              <a:buChar char="•"/>
            </a:pPr>
            <a:r>
              <a:rPr lang="en-US" sz="2755">
                <a:solidFill>
                  <a:srgbClr val="2F72B1"/>
                </a:solidFill>
                <a:latin typeface="DM Sans"/>
                <a:ea typeface="DM Sans"/>
                <a:cs typeface="DM Sans"/>
                <a:sym typeface="DM Sans"/>
              </a:rPr>
              <a:t>Group management page</a:t>
            </a:r>
          </a:p>
          <a:p>
            <a:pPr marL="595012" lvl="1" indent="-297506" algn="l">
              <a:lnSpc>
                <a:spcPts val="3858"/>
              </a:lnSpc>
              <a:buFont typeface="Arial"/>
              <a:buChar char="•"/>
            </a:pPr>
            <a:r>
              <a:rPr lang="en-US" sz="2755">
                <a:solidFill>
                  <a:srgbClr val="2F72B1"/>
                </a:solidFill>
                <a:latin typeface="DM Sans"/>
                <a:ea typeface="DM Sans"/>
                <a:cs typeface="DM Sans"/>
                <a:sym typeface="DM Sans"/>
              </a:rPr>
              <a:t>Group chat </a:t>
            </a:r>
          </a:p>
          <a:p>
            <a:pPr marL="595012" lvl="1" indent="-297506" algn="l">
              <a:lnSpc>
                <a:spcPts val="3858"/>
              </a:lnSpc>
              <a:buFont typeface="Arial"/>
              <a:buChar char="•"/>
            </a:pPr>
            <a:r>
              <a:rPr lang="en-US" sz="2755">
                <a:solidFill>
                  <a:srgbClr val="2F72B1"/>
                </a:solidFill>
                <a:latin typeface="DM Sans"/>
                <a:ea typeface="DM Sans"/>
                <a:cs typeface="DM Sans"/>
                <a:sym typeface="DM Sans"/>
              </a:rPr>
              <a:t>Shared calendar within the group</a:t>
            </a:r>
          </a:p>
          <a:p>
            <a:pPr marL="595012" lvl="1" indent="-297506" algn="l">
              <a:lnSpc>
                <a:spcPts val="3858"/>
              </a:lnSpc>
              <a:buFont typeface="Arial"/>
              <a:buChar char="•"/>
            </a:pPr>
            <a:r>
              <a:rPr lang="en-US" sz="2755">
                <a:solidFill>
                  <a:srgbClr val="2F72B1"/>
                </a:solidFill>
                <a:latin typeface="DM Sans"/>
                <a:ea typeface="DM Sans"/>
                <a:cs typeface="DM Sans"/>
                <a:sym typeface="DM Sans"/>
              </a:rPr>
              <a:t>Profile page</a:t>
            </a:r>
          </a:p>
          <a:p>
            <a:pPr marL="595012" lvl="1" indent="-297506" algn="l">
              <a:lnSpc>
                <a:spcPts val="3858"/>
              </a:lnSpc>
              <a:buFont typeface="Arial"/>
              <a:buChar char="•"/>
            </a:pPr>
            <a:r>
              <a:rPr lang="en-US" sz="2755">
                <a:solidFill>
                  <a:srgbClr val="2F72B1"/>
                </a:solidFill>
                <a:latin typeface="DM Sans"/>
                <a:ea typeface="DM Sans"/>
                <a:cs typeface="DM Sans"/>
                <a:sym typeface="DM Sans"/>
              </a:rPr>
              <a:t>Rating system</a:t>
            </a:r>
          </a:p>
          <a:p>
            <a:pPr marL="595012" lvl="1" indent="-297506" algn="l">
              <a:lnSpc>
                <a:spcPts val="3858"/>
              </a:lnSpc>
              <a:buFont typeface="Arial"/>
              <a:buChar char="•"/>
            </a:pPr>
            <a:r>
              <a:rPr lang="en-US" sz="2755">
                <a:solidFill>
                  <a:srgbClr val="2F72B1"/>
                </a:solidFill>
                <a:latin typeface="DM Sans"/>
                <a:ea typeface="DM Sans"/>
                <a:cs typeface="DM Sans"/>
                <a:sym typeface="DM Sans"/>
              </a:rPr>
              <a:t>Feedback System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68618" y="2584156"/>
            <a:ext cx="12286386" cy="796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06"/>
              </a:lnSpc>
            </a:pPr>
            <a:r>
              <a:rPr lang="en-US" sz="5397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GREAT THINGS START WITH THE RIGHT GROUP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39804" y="4657228"/>
            <a:ext cx="4639704" cy="706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87"/>
              </a:lnSpc>
            </a:pPr>
            <a:r>
              <a:rPr lang="en-US" sz="4134">
                <a:solidFill>
                  <a:srgbClr val="2F72B1"/>
                </a:solidFill>
                <a:latin typeface="Anton"/>
                <a:ea typeface="Anton"/>
                <a:cs typeface="Anton"/>
                <a:sym typeface="Anton"/>
              </a:rPr>
              <a:t>Problem Statement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6434372" y="8734980"/>
            <a:ext cx="4678461" cy="706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87"/>
              </a:lnSpc>
            </a:pPr>
            <a:r>
              <a:rPr lang="en-US" sz="4134">
                <a:solidFill>
                  <a:srgbClr val="2F72B1"/>
                </a:solidFill>
                <a:latin typeface="Anton"/>
                <a:ea typeface="Anton"/>
                <a:cs typeface="Anton"/>
                <a:sym typeface="Anton"/>
              </a:rPr>
              <a:t>Why GroupMeUp?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564500" y="12131862"/>
            <a:ext cx="4318381" cy="651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91"/>
              </a:lnSpc>
            </a:pPr>
            <a:r>
              <a:rPr lang="en-US" sz="4134">
                <a:solidFill>
                  <a:srgbClr val="2F72B1"/>
                </a:solidFill>
                <a:latin typeface="Anton"/>
                <a:ea typeface="Anton"/>
                <a:cs typeface="Anton"/>
                <a:sym typeface="Anton"/>
              </a:rPr>
              <a:t>Features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166183" y="12190312"/>
            <a:ext cx="4444999" cy="610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4"/>
              </a:lnSpc>
            </a:pPr>
            <a:r>
              <a:rPr lang="en-US" sz="4134">
                <a:solidFill>
                  <a:srgbClr val="2F72B1"/>
                </a:solidFill>
                <a:latin typeface="Anton"/>
                <a:ea typeface="Anton"/>
                <a:cs typeface="Anton"/>
                <a:sym typeface="Anton"/>
              </a:rPr>
              <a:t>Tech Stack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739804" y="5657008"/>
            <a:ext cx="10518776" cy="205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2"/>
              </a:lnSpc>
            </a:pPr>
            <a:r>
              <a:rPr lang="en-US" sz="2755">
                <a:solidFill>
                  <a:srgbClr val="2F72B1"/>
                </a:solidFill>
                <a:latin typeface="DM Sans"/>
                <a:ea typeface="DM Sans"/>
                <a:cs typeface="DM Sans"/>
                <a:sym typeface="DM Sans"/>
              </a:rPr>
              <a:t>Many NUS students struggle to find reliable groupmates for modules, leading to mismatched expectations and poor project outcomes due to the lack of a centralized matching platform. Our solution connects students with compatible peers to form cohesive groups based on shared goals and commitment levels.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6434372" y="9584050"/>
            <a:ext cx="7673878" cy="1231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2"/>
              </a:lnSpc>
            </a:pPr>
            <a:r>
              <a:rPr lang="en-US" sz="2755">
                <a:solidFill>
                  <a:srgbClr val="2F72B1"/>
                </a:solidFill>
                <a:latin typeface="DM Sans"/>
                <a:ea typeface="DM Sans"/>
                <a:cs typeface="DM Sans"/>
                <a:sym typeface="DM Sans"/>
              </a:rPr>
              <a:t>GroupMeUp is our all in one website solution that allows students to find the best group for their modules.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555107" y="3570539"/>
            <a:ext cx="10067644" cy="446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799">
                <a:solidFill>
                  <a:srgbClr val="FFFFFF"/>
                </a:solidFill>
                <a:latin typeface="The Seasons"/>
                <a:ea typeface="The Seasons"/>
                <a:cs typeface="The Seasons"/>
                <a:sym typeface="The Seasons"/>
              </a:rPr>
              <a:t>Members: Lee Zhong Rui &amp; Martin Rosales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8166183" y="15060566"/>
            <a:ext cx="4444999" cy="610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4"/>
              </a:lnSpc>
            </a:pPr>
            <a:r>
              <a:rPr lang="en-US" sz="4134">
                <a:solidFill>
                  <a:srgbClr val="2F72B1"/>
                </a:solidFill>
                <a:latin typeface="Anton"/>
                <a:ea typeface="Anton"/>
                <a:cs typeface="Anton"/>
                <a:sym typeface="Anton"/>
              </a:rPr>
              <a:t>Future Plans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8168164" y="15870198"/>
            <a:ext cx="4588257" cy="2427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5012" lvl="1" indent="-297506" algn="l">
              <a:lnSpc>
                <a:spcPts val="3858"/>
              </a:lnSpc>
              <a:buFont typeface="Arial"/>
              <a:buChar char="•"/>
            </a:pPr>
            <a:r>
              <a:rPr lang="en-US" sz="2755">
                <a:solidFill>
                  <a:srgbClr val="2F72B1"/>
                </a:solidFill>
                <a:latin typeface="DM Sans"/>
                <a:ea typeface="DM Sans"/>
                <a:cs typeface="DM Sans"/>
                <a:sym typeface="DM Sans"/>
              </a:rPr>
              <a:t>Implement a system where we can pull module information from canvas i.e deadlines</a:t>
            </a:r>
          </a:p>
        </p:txBody>
      </p:sp>
      <p:pic>
        <p:nvPicPr>
          <p:cNvPr id="60" name="Audio 59">
            <a:hlinkClick r:id="" action="ppaction://media"/>
            <a:extLst>
              <a:ext uri="{FF2B5EF4-FFF2-40B4-BE49-F238E27FC236}">
                <a16:creationId xmlns:a16="http://schemas.microsoft.com/office/drawing/2014/main" id="{33E55D3B-CFF6-C7BE-DCCF-CA79360810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rcRect l="-507813" t="-507813" r="-507813" b="-507813"/>
          <a:stretch>
            <a:fillRect/>
          </a:stretch>
        </p:blipFill>
        <p:spPr>
          <a:xfrm>
            <a:off x="10397744" y="16658844"/>
            <a:ext cx="4533900" cy="45339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91"/>
    </mc:Choice>
    <mc:Fallback>
      <p:transition spd="slow" advTm="355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131</Words>
  <Application>Microsoft Office PowerPoint</Application>
  <PresentationFormat>Custom</PresentationFormat>
  <Paragraphs>18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DM Sans</vt:lpstr>
      <vt:lpstr>Calibri</vt:lpstr>
      <vt:lpstr>The Seasons</vt:lpstr>
      <vt:lpstr>Anton</vt:lpstr>
      <vt:lpstr>Aptos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7165</dc:title>
  <cp:lastModifiedBy>Zhong Rui Lee</cp:lastModifiedBy>
  <cp:revision>1</cp:revision>
  <dcterms:created xsi:type="dcterms:W3CDTF">2006-08-16T00:00:00Z</dcterms:created>
  <dcterms:modified xsi:type="dcterms:W3CDTF">2025-05-15T07:19:39Z</dcterms:modified>
  <dc:identifier>DAGnToFW4ts</dc:identifier>
</cp:coreProperties>
</file>

<file path=docProps/thumbnail.jpeg>
</file>